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8" r:id="rId4"/>
    <p:sldId id="299" r:id="rId5"/>
    <p:sldId id="300" r:id="rId6"/>
    <p:sldId id="301" r:id="rId7"/>
    <p:sldId id="302" r:id="rId8"/>
    <p:sldId id="29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  <p:cmAuthor id="1" name="User" initials="U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1C75BC"/>
    <a:srgbClr val="6464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201" autoAdjust="0"/>
  </p:normalViewPr>
  <p:slideViewPr>
    <p:cSldViewPr>
      <p:cViewPr varScale="1">
        <p:scale>
          <a:sx n="76" d="100"/>
          <a:sy n="76" d="100"/>
        </p:scale>
        <p:origin x="-16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41CE-CE02-4FDC-8728-EE8B4C0C71C4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F59-7FC8-4849-A9CB-6591373FB9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4621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E39F0-5AD1-4259-9330-FE0488729EF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689F-8120-43C0-BD56-6D0879EF8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0985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689F-8120-43C0-BD56-6D0879EF84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AC3-7323-4AE7-850F-D4D7C8244442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B3773D6-23E9-4F9D-9D6A-8EF1442AB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9304"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279"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6AC3-7323-4AE7-850F-D4D7C8244442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.mosreg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p.mosreg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enter-pmo@mail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648" y="142852"/>
            <a:ext cx="6552728" cy="78581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2" y="3929066"/>
            <a:ext cx="7569291" cy="2524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Персонифицированное финансирование дополнительного образования </a:t>
            </a:r>
          </a:p>
        </p:txBody>
      </p:sp>
      <p:pic>
        <p:nvPicPr>
          <p:cNvPr id="5" name="Рисунок 4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357298"/>
            <a:ext cx="2218572" cy="22322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8072462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1672"/>
            <a:ext cx="7919150" cy="1673152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персонифицированное финансирование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2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pic>
        <p:nvPicPr>
          <p:cNvPr id="1026" name="Picture 2" descr="C:\Users\User\Desktop\img2_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32295"/>
            <a:ext cx="3347864" cy="282570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2372980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овая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схема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финансирования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которая призвана предоставить детям от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 до 18 лет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используя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бюджетные средства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обучаться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бесплатно.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Выдача детям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сертификатов,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помощью которых они могут записаться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кружки, секции и посещать их бесплатно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любой организации, в том числе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частной.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сертификат </a:t>
            </a:r>
            <a:b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3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131840" y="1556792"/>
            <a:ext cx="60121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 – это гарантия государства получения ребенком бесплатного дополнительного образования по его выбору.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Сертификат дополнительного образования – это реестровая (электронная) запись в Навигаторе.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сертификата можно «потратить» на любую программу дополнительного образования детей, представленную в Реестре дополнительных общеобразовательных программ, включенных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систему ПФДО.  Реестр программ можно найти на официальных сайтах образовательных организаций   и в Навигаторе дополнительного образования: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https://dop.mosreg.ru/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25144"/>
            <a:ext cx="2128379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Какие бывают сертификаты 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4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43608" y="1278632"/>
            <a:ext cx="7272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Сертификат учета закрепляет возможность получать бесплатное дополнительное образование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тех кружках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секциях, которые уже ранее финансировались государством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сертификатом можно пойти в несколько кружков. Число сертификатов этого типа ограничено только количеством свободных мест в объединении.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Сертификат с определенным номиналом, т.е.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деньгами» предоставляет дополнительную возможность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пойти 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кружки и секции, которые включены в систему  ПФДО. При этом он сохраняет все возможности сертификата учета. Число сертификатов с номиналом   ограничено муниципальным бюджетом. Номинал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сертификата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 обеспечения) определяется в рублях муниципальным образованием.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809509"/>
            <a:ext cx="1979712" cy="2048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5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09121"/>
            <a:ext cx="2084178" cy="2348879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915816" y="1278632"/>
            <a:ext cx="62281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нужно получить всего один раз,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 будет действовать, пока ребенку не исполнится 18 лет.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Чтобы на сертификат были зачислены деньги, нужно в начале каждого года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(например, в январе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подать заявление (каждый год объем гарантий государства и перечень программ может меняться).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№1.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После 1 сентября запишитесь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кружок/секцию на Региональном портале государственных услуг Московской области.  Выданный сертификат будет направлен на электронную почту. Затем Вам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нужно прийти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организацию дополнительного образования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документами, удостоверяющими личность одного из родителей (законного представителя) и ребёнка для заключения договора об образовании.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6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81128"/>
            <a:ext cx="2020286" cy="227687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1800" y="1547767"/>
            <a:ext cx="62646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Придите в выбранную организацию с паспортом одного из родителей (законного представителя)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документом, удостоверяющим личность ребенка.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Оформите на месте заявление  и получите подтверждение о внесении Вашего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сертификата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реестр.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о том, в каких учреждениях можно оформить заявление на получение сертификата, размещена в Навигаторе по   адресу: </a:t>
            </a:r>
          </a:p>
          <a:p>
            <a:endParaRPr lang="ru-RU" sz="2000" u="sng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https://dop.mosreg.ru/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=""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1C75BC"/>
                </a:solidFill>
                <a:cs typeface="Times New Roman" panose="02020603050405020304" pitchFamily="18" charset="0"/>
              </a:rPr>
              <a:t>Результаты использования сертификата дополнительного образования!!!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7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3608" y="1576536"/>
            <a:ext cx="734481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1.Обеспечение семьям доступности самых разнообразных программ дополнительного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рынка поставщиков образовательных услуг.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Качественное обновление содержания программ дополнительного образования (разработка новых и интересных программ).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Обеспечение соблюдения принципа «деньги следуют за ребенком».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  <p:pic>
        <p:nvPicPr>
          <p:cNvPr id="21508" name="Picture 4" descr="C:\Users\User\Desktop\s12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7391" y="4149080"/>
            <a:ext cx="3586609" cy="270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2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648" y="142852"/>
            <a:ext cx="6552728" cy="78581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Региональный модельный центр </a:t>
            </a:r>
            <a:b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дополнительного образования детей</a:t>
            </a:r>
            <a:b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Московской области  </a:t>
            </a:r>
            <a:endParaRPr lang="ru-RU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62" y="3929066"/>
            <a:ext cx="7468211" cy="307183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6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Государственное бюджетное образовательное учреждение дополнительного образования Московской области</a:t>
            </a: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«Областной центр развития дополнительного образования  и патриотического воспитания детей и молодежи»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8(495) 249-14-25 (</a:t>
            </a:r>
            <a:r>
              <a:rPr lang="ru-RU" sz="20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</a:t>
            </a: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209)</a:t>
            </a:r>
            <a:endParaRPr lang="en-US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Center-pmo@mail.ru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4" descr="лого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1357298"/>
            <a:ext cx="2218572" cy="22322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6872</TotalTime>
  <Words>245</Words>
  <Application>Microsoft Office PowerPoint</Application>
  <PresentationFormat>Экран (4:3)</PresentationFormat>
  <Paragraphs>173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Московская область</vt:lpstr>
      <vt:lpstr>Слайд 2</vt:lpstr>
      <vt:lpstr>Слайд 3</vt:lpstr>
      <vt:lpstr>Слайд 4</vt:lpstr>
      <vt:lpstr>Слайд 5</vt:lpstr>
      <vt:lpstr>Слайд 6</vt:lpstr>
      <vt:lpstr>Слайд 7</vt:lpstr>
      <vt:lpstr>Региональный модельный центр  дополнительного образования детей Московской области 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Костромская область</dc:title>
  <dc:creator>110-6</dc:creator>
  <cp:lastModifiedBy>Пользователь Windows</cp:lastModifiedBy>
  <cp:revision>214</cp:revision>
  <cp:lastPrinted>2019-02-11T07:20:58Z</cp:lastPrinted>
  <dcterms:created xsi:type="dcterms:W3CDTF">2017-10-16T07:43:36Z</dcterms:created>
  <dcterms:modified xsi:type="dcterms:W3CDTF">2019-10-11T07:25:49Z</dcterms:modified>
</cp:coreProperties>
</file>